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F3EF7F-0486-E1A4-AA53-65E4C0CF9738}" v="518" dt="2025-02-06T20:03:46.898"/>
    <p1510:client id="{AEFA515D-557E-5AE2-F088-FA2ED549E780}" v="135" dt="2025-02-08T15:18:54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270671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err="1"/>
              <a:t>Actividad</a:t>
            </a:r>
            <a:r>
              <a:rPr lang="en-US" sz="4000" dirty="0"/>
              <a:t> Ethernet y Switches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240" y="2659033"/>
            <a:ext cx="5649161" cy="3665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30000"/>
              </a:lnSpc>
              <a:buFont typeface="Neue Haas Grotesk Text Pro" panose="020B0504020202020204" pitchFamily="34" charset="0"/>
              <a:buChar char="-"/>
            </a:pPr>
            <a:r>
              <a:rPr lang="en-US" dirty="0"/>
              <a:t>Andres Herrera – 03013872</a:t>
            </a:r>
            <a:endParaRPr lang="en-US"/>
          </a:p>
          <a:p>
            <a:pPr indent="-228600">
              <a:lnSpc>
                <a:spcPct val="130000"/>
              </a:lnSpc>
              <a:buFont typeface="Neue Haas Grotesk Text Pro" panose="020B0504020202020204" pitchFamily="34" charset="0"/>
              <a:buChar char="-"/>
            </a:pPr>
            <a:r>
              <a:rPr lang="en-US" dirty="0"/>
              <a:t>Maestro: Julio Antonio Garcia Moreno</a:t>
            </a:r>
          </a:p>
          <a:p>
            <a:pPr indent="-228600">
              <a:lnSpc>
                <a:spcPct val="130000"/>
              </a:lnSpc>
              <a:buFont typeface="Neue Haas Grotesk Text Pro" panose="020B0504020202020204" pitchFamily="34" charset="0"/>
              <a:buChar char="-"/>
            </a:pPr>
            <a:r>
              <a:rPr lang="en-US" dirty="0"/>
              <a:t>Clase: Gestion de Redes</a:t>
            </a:r>
          </a:p>
          <a:p>
            <a:pPr indent="-228600">
              <a:lnSpc>
                <a:spcPct val="130000"/>
              </a:lnSpc>
              <a:buFont typeface="Neue Haas Grotesk Text Pro" panose="020B0504020202020204" pitchFamily="34" charset="0"/>
              <a:buChar char="-"/>
            </a:pPr>
            <a:r>
              <a:rPr lang="en-US" dirty="0" err="1"/>
              <a:t>Fecha</a:t>
            </a:r>
            <a:r>
              <a:rPr lang="en-US" dirty="0"/>
              <a:t>: 4 de </a:t>
            </a:r>
            <a:r>
              <a:rPr lang="en-US" dirty="0" err="1"/>
              <a:t>febrero</a:t>
            </a:r>
            <a:r>
              <a:rPr lang="en-US" dirty="0"/>
              <a:t>, 2025</a:t>
            </a:r>
          </a:p>
        </p:txBody>
      </p:sp>
      <p:pic>
        <p:nvPicPr>
          <p:cNvPr id="5" name="Picture 4" descr="Universidad Tecmilenio Logo">
            <a:extLst>
              <a:ext uri="{FF2B5EF4-FFF2-40B4-BE49-F238E27FC236}">
                <a16:creationId xmlns:a16="http://schemas.microsoft.com/office/drawing/2014/main" id="{B8528E6C-1BE3-15BA-B143-A396425CE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" b="2"/>
          <a:stretch/>
        </p:blipFill>
        <p:spPr>
          <a:xfrm>
            <a:off x="6705600" y="2657475"/>
            <a:ext cx="5486401" cy="4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9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BEA9-EB08-04A3-700B-806261F1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Preparacion</a:t>
            </a:r>
            <a:r>
              <a:rPr lang="en-US" dirty="0"/>
              <a:t> de cables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F410A-604B-CA6F-A639-66129A0A3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439" y="1771963"/>
            <a:ext cx="4398136" cy="44157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armar</a:t>
            </a:r>
            <a:r>
              <a:rPr lang="en-US" dirty="0"/>
              <a:t> un cable de ethernet RJ45 </a:t>
            </a:r>
            <a:r>
              <a:rPr lang="en-US" dirty="0" err="1"/>
              <a:t>tenemos</a:t>
            </a:r>
            <a:r>
              <a:rPr lang="en-US" dirty="0"/>
              <a:t> que </a:t>
            </a:r>
            <a:r>
              <a:rPr lang="en-US" dirty="0" err="1"/>
              <a:t>pelar</a:t>
            </a:r>
            <a:r>
              <a:rPr lang="en-US" dirty="0"/>
              <a:t> </a:t>
            </a:r>
            <a:r>
              <a:rPr lang="en-US" dirty="0" err="1"/>
              <a:t>aproximadamente</a:t>
            </a:r>
            <a:r>
              <a:rPr lang="en-US" dirty="0"/>
              <a:t> 4 cm y </a:t>
            </a:r>
            <a:r>
              <a:rPr lang="en-US" dirty="0" err="1"/>
              <a:t>organizar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 cables 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orden</a:t>
            </a:r>
            <a:r>
              <a:rPr lang="en-US" dirty="0"/>
              <a:t> </a:t>
            </a:r>
            <a:r>
              <a:rPr lang="en-US" dirty="0" err="1"/>
              <a:t>correcto</a:t>
            </a:r>
            <a:r>
              <a:rPr lang="en-US" dirty="0"/>
              <a:t>. Una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teniendo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cables </a:t>
            </a:r>
            <a:r>
              <a:rPr lang="en-US" dirty="0" err="1"/>
              <a:t>acomodados</a:t>
            </a:r>
            <a:r>
              <a:rPr lang="en-US" dirty="0"/>
              <a:t> hay que meter </a:t>
            </a:r>
            <a:r>
              <a:rPr lang="en-US" dirty="0" err="1"/>
              <a:t>el</a:t>
            </a:r>
            <a:r>
              <a:rPr lang="en-US" dirty="0"/>
              <a:t> cable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pinza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pellizcar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cables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conector</a:t>
            </a:r>
            <a:r>
              <a:rPr lang="en-US" dirty="0"/>
              <a:t> rj45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FECDF-F22C-7847-06B5-D03D05A1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662" y="2273057"/>
            <a:ext cx="6096000" cy="27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5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9A16-77DD-68C1-3635-A8B47E03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Conexiones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DFEF-E158-A747-D711-2701E1549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teniendo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cables que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necesitar</a:t>
            </a:r>
            <a:r>
              <a:rPr lang="en-US" dirty="0"/>
              <a:t> hay que </a:t>
            </a:r>
            <a:r>
              <a:rPr lang="en-US" dirty="0" err="1"/>
              <a:t>conectarlos</a:t>
            </a:r>
            <a:r>
              <a:rPr lang="en-US" dirty="0"/>
              <a:t> 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computadora</a:t>
            </a:r>
            <a:r>
              <a:rPr lang="en-US" dirty="0"/>
              <a:t> a </a:t>
            </a:r>
            <a:r>
              <a:rPr lang="en-US" dirty="0" err="1"/>
              <a:t>el</a:t>
            </a:r>
            <a:r>
              <a:rPr lang="en-US" dirty="0"/>
              <a:t> switch para que se </a:t>
            </a:r>
            <a:r>
              <a:rPr lang="en-US" dirty="0" err="1"/>
              <a:t>puedan</a:t>
            </a:r>
            <a:r>
              <a:rPr lang="en-US" dirty="0"/>
              <a:t> </a:t>
            </a:r>
            <a:r>
              <a:rPr lang="en-US" dirty="0" err="1"/>
              <a:t>comunicar</a:t>
            </a:r>
            <a:r>
              <a:rPr lang="en-US" dirty="0"/>
              <a:t> entre </a:t>
            </a:r>
            <a:r>
              <a:rPr lang="en-US" dirty="0" err="1"/>
              <a:t>si</a:t>
            </a:r>
            <a:r>
              <a:rPr lang="en-US" dirty="0"/>
              <a:t> las </a:t>
            </a:r>
            <a:r>
              <a:rPr lang="en-US" dirty="0" err="1"/>
              <a:t>computadoras</a:t>
            </a:r>
            <a:r>
              <a:rPr lang="en-US" dirty="0"/>
              <a:t>.</a:t>
            </a:r>
          </a:p>
          <a:p>
            <a:r>
              <a:rPr lang="en-US" dirty="0"/>
              <a:t>Ya que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cables </a:t>
            </a:r>
            <a:r>
              <a:rPr lang="en-US" dirty="0" err="1"/>
              <a:t>conectados</a:t>
            </a:r>
            <a:r>
              <a:rPr lang="en-US" dirty="0"/>
              <a:t> al switch y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computadora</a:t>
            </a:r>
            <a:r>
              <a:rPr lang="en-US" dirty="0"/>
              <a:t> hay que </a:t>
            </a:r>
            <a:r>
              <a:rPr lang="en-US" dirty="0" err="1"/>
              <a:t>ingresar</a:t>
            </a:r>
            <a:r>
              <a:rPr lang="en-US" dirty="0"/>
              <a:t> a la </a:t>
            </a:r>
            <a:r>
              <a:rPr lang="en-US" dirty="0" err="1"/>
              <a:t>ocnfiguracion</a:t>
            </a:r>
            <a:r>
              <a:rPr lang="en-US" dirty="0"/>
              <a:t> de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puerto</a:t>
            </a:r>
            <a:r>
              <a:rPr lang="en-US" dirty="0"/>
              <a:t> ethernet </a:t>
            </a:r>
            <a:r>
              <a:rPr lang="en-US" dirty="0" err="1"/>
              <a:t>usando</a:t>
            </a:r>
            <a:r>
              <a:rPr lang="en-US" dirty="0"/>
              <a:t>  </a:t>
            </a:r>
            <a:r>
              <a:rPr lang="en-US" dirty="0" err="1"/>
              <a:t>ncpa.cpl</a:t>
            </a:r>
            <a:r>
              <a:rPr lang="en-US" dirty="0"/>
              <a:t> al </a:t>
            </a:r>
            <a:r>
              <a:rPr lang="en-US" dirty="0" err="1"/>
              <a:t>presionar</a:t>
            </a:r>
            <a:r>
              <a:rPr lang="en-US" dirty="0"/>
              <a:t> </a:t>
            </a:r>
            <a:r>
              <a:rPr lang="en-US" dirty="0" err="1"/>
              <a:t>win+r</a:t>
            </a:r>
            <a:r>
              <a:rPr lang="en-US" dirty="0"/>
              <a:t>. Una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configuracion</a:t>
            </a:r>
            <a:r>
              <a:rPr lang="en-US" dirty="0"/>
              <a:t> hay que </a:t>
            </a:r>
            <a:r>
              <a:rPr lang="en-US" dirty="0" err="1"/>
              <a:t>deshabilitar</a:t>
            </a:r>
            <a:r>
              <a:rPr lang="en-US" dirty="0"/>
              <a:t> la </a:t>
            </a:r>
            <a:r>
              <a:rPr lang="en-US" dirty="0" err="1"/>
              <a:t>opcion</a:t>
            </a:r>
            <a:r>
              <a:rPr lang="en-US" dirty="0"/>
              <a:t> de DHCP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asignar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nosotros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338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E1F-DF9E-D1E1-2A61-A9C2B4DE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" y="224"/>
            <a:ext cx="10515600" cy="1325563"/>
          </a:xfrm>
        </p:spPr>
        <p:txBody>
          <a:bodyPr/>
          <a:lstStyle/>
          <a:p>
            <a:r>
              <a:rPr lang="en-US" dirty="0" err="1"/>
              <a:t>Configuracion</a:t>
            </a:r>
            <a:r>
              <a:rPr lang="en-US" dirty="0"/>
              <a:t> de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0BBAB-292E-4EF7-222E-BA8FD42E0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45" y="2179794"/>
            <a:ext cx="40332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teniendo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estatica</a:t>
            </a:r>
            <a:r>
              <a:rPr lang="en-US" dirty="0"/>
              <a:t> </a:t>
            </a:r>
            <a:r>
              <a:rPr lang="en-US" dirty="0" err="1"/>
              <a:t>configurada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192.168.1.10) hay que </a:t>
            </a:r>
            <a:r>
              <a:rPr lang="en-US" dirty="0" err="1"/>
              <a:t>habilitar</a:t>
            </a:r>
            <a:r>
              <a:rPr lang="en-US" dirty="0"/>
              <a:t> la </a:t>
            </a:r>
            <a:r>
              <a:rPr lang="en-US" dirty="0" err="1"/>
              <a:t>opcion</a:t>
            </a:r>
            <a:r>
              <a:rPr lang="en-US" dirty="0"/>
              <a:t> de "file and printer sharing"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configuracion</a:t>
            </a:r>
            <a:r>
              <a:rPr lang="en-US" dirty="0"/>
              <a:t> de windows defender firewall para que las </a:t>
            </a:r>
            <a:r>
              <a:rPr lang="en-US" dirty="0" err="1"/>
              <a:t>computadoras</a:t>
            </a:r>
            <a:r>
              <a:rPr lang="en-US" dirty="0"/>
              <a:t> se </a:t>
            </a:r>
            <a:r>
              <a:rPr lang="en-US" dirty="0" err="1"/>
              <a:t>puedan</a:t>
            </a:r>
            <a:r>
              <a:rPr lang="en-US" dirty="0"/>
              <a:t> </a:t>
            </a:r>
            <a:r>
              <a:rPr lang="en-US" dirty="0" err="1"/>
              <a:t>comunicar</a:t>
            </a:r>
            <a:r>
              <a:rPr lang="en-US" dirty="0"/>
              <a:t>.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B60813D-1914-FD84-FC34-38D21A83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85" y="226051"/>
            <a:ext cx="3143250" cy="390525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1A3B71-B922-5347-9977-86BAE6DE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3054305"/>
            <a:ext cx="6716065" cy="35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0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BD10-18F3-3D08-C483-88AE81A2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Conexiones</a:t>
            </a:r>
          </a:p>
        </p:txBody>
      </p:sp>
      <p:pic>
        <p:nvPicPr>
          <p:cNvPr id="4" name="Content Placeholder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3B4563DF-7B02-0BBE-C5FD-C75084C81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" y="1491926"/>
            <a:ext cx="5562600" cy="2571750"/>
          </a:xfrm>
        </p:spPr>
      </p:pic>
      <p:pic>
        <p:nvPicPr>
          <p:cNvPr id="5" name="Picture 4" descr="A black router with wires on a table&#10;&#10;AI-generated content may be incorrect.">
            <a:extLst>
              <a:ext uri="{FF2B5EF4-FFF2-40B4-BE49-F238E27FC236}">
                <a16:creationId xmlns:a16="http://schemas.microsoft.com/office/drawing/2014/main" id="{5961F169-B56E-7234-C6BA-53B7AA809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25" y="546907"/>
            <a:ext cx="5430592" cy="3156215"/>
          </a:xfrm>
          <a:prstGeom prst="rect">
            <a:avLst/>
          </a:prstGeom>
        </p:spPr>
      </p:pic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E6F82E3F-8233-B809-ECFA-2EF6D6C8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421" y="4571060"/>
            <a:ext cx="5676900" cy="1847850"/>
          </a:xfrm>
          <a:prstGeom prst="rect">
            <a:avLst/>
          </a:prstGeom>
        </p:spPr>
      </p:pic>
      <p:pic>
        <p:nvPicPr>
          <p:cNvPr id="7" name="Picture 6" descr="A computer with a screen open&#10;&#10;AI-generated content may be incorrect.">
            <a:extLst>
              <a:ext uri="{FF2B5EF4-FFF2-40B4-BE49-F238E27FC236}">
                <a16:creationId xmlns:a16="http://schemas.microsoft.com/office/drawing/2014/main" id="{48C1525C-1343-A014-1387-46F6EC798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817" y="4065241"/>
            <a:ext cx="5698902" cy="279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7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A4FCA-F6F4-412C-D9D9-F2B1EF22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Conexiones con mas switches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4DE60-02C2-99AD-75F7-82240169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Para poder conectarnos a otras PCs todas deben tener IPs que empiezen igual (192.168.1) para que puedan conectarse. Tambien hay que deshabilitar la firewall de windows para permitir la conexion.</a:t>
            </a:r>
          </a:p>
        </p:txBody>
      </p:sp>
      <p:pic>
        <p:nvPicPr>
          <p:cNvPr id="4" name="Picture 3" descr="A computer with wires connected to it&#10;&#10;AI-generated content may be incorrect.">
            <a:extLst>
              <a:ext uri="{FF2B5EF4-FFF2-40B4-BE49-F238E27FC236}">
                <a16:creationId xmlns:a16="http://schemas.microsoft.com/office/drawing/2014/main" id="{65071B4A-7D22-2569-926B-080F8CE0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91" y="369913"/>
            <a:ext cx="2116243" cy="27845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a black and white screen&#10;&#10;AI-generated content may be incorrect.">
            <a:extLst>
              <a:ext uri="{FF2B5EF4-FFF2-40B4-BE49-F238E27FC236}">
                <a16:creationId xmlns:a16="http://schemas.microsoft.com/office/drawing/2014/main" id="{4FA09CB1-AE2D-1203-DE2C-AC137CE3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3794736"/>
            <a:ext cx="3588640" cy="26555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4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552714D-0746-516F-8E04-8CD9710D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4851085"/>
            <a:ext cx="12202174" cy="2020500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A41354-436C-9656-0817-56B6CF8CD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863EEE-38BD-6BC9-BA81-2F33679D3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A65459-0869-1AF9-758A-0BF65F128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D45BB4-76DF-3088-26BC-FDBFC480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Conexiones con mas switches</a:t>
            </a:r>
          </a:p>
        </p:txBody>
      </p:sp>
      <p:pic>
        <p:nvPicPr>
          <p:cNvPr id="4" name="Content Placeholder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1A2693E-E3CD-53B6-D564-36F70906E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01" y="1223383"/>
            <a:ext cx="3358588" cy="2510544"/>
          </a:xfrm>
          <a:prstGeom prst="rect">
            <a:avLst/>
          </a:prstGeom>
        </p:spPr>
      </p:pic>
      <p:pic>
        <p:nvPicPr>
          <p:cNvPr id="5" name="Picture 4" descr="A computer screen with a black and red text&#10;&#10;AI-generated content may be incorrect.">
            <a:extLst>
              <a:ext uri="{FF2B5EF4-FFF2-40B4-BE49-F238E27FC236}">
                <a16:creationId xmlns:a16="http://schemas.microsoft.com/office/drawing/2014/main" id="{11D60F93-E64B-46D1-D34C-EE646C54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33" y="1227983"/>
            <a:ext cx="3358588" cy="2502147"/>
          </a:xfrm>
          <a:prstGeom prst="rect">
            <a:avLst/>
          </a:prstGeom>
        </p:spPr>
      </p:pic>
      <p:pic>
        <p:nvPicPr>
          <p:cNvPr id="6" name="Picture 5" descr="A laptops and wires on a table&#10;&#10;AI-generated content may be incorrect.">
            <a:extLst>
              <a:ext uri="{FF2B5EF4-FFF2-40B4-BE49-F238E27FC236}">
                <a16:creationId xmlns:a16="http://schemas.microsoft.com/office/drawing/2014/main" id="{1BA3D07C-7B60-AC00-D8BE-4020EB1F3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564" y="869989"/>
            <a:ext cx="2412999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68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Actividad Ethernet y Switches</vt:lpstr>
      <vt:lpstr>Preparacion de cables</vt:lpstr>
      <vt:lpstr>Conexiones</vt:lpstr>
      <vt:lpstr>Configuracion de IP</vt:lpstr>
      <vt:lpstr>Conexiones</vt:lpstr>
      <vt:lpstr>Conexiones con mas switches</vt:lpstr>
      <vt:lpstr>Conexiones con mas switches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126</cp:revision>
  <dcterms:created xsi:type="dcterms:W3CDTF">2013-07-15T20:26:40Z</dcterms:created>
  <dcterms:modified xsi:type="dcterms:W3CDTF">2025-02-08T15:19:08Z</dcterms:modified>
</cp:coreProperties>
</file>